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DM Sans" pitchFamily="2" charset="0"/>
      <p:regular r:id="rId10"/>
    </p:embeddedFont>
    <p:embeddedFont>
      <p:font typeface="DM Sans Bold" charset="0"/>
      <p:regular r:id="rId11"/>
    </p:embeddedFont>
    <p:embeddedFont>
      <p:font typeface="Montserrat Bold" panose="020B0604020202020204" charset="0"/>
      <p:regular r:id="rId12"/>
    </p:embeddedFont>
    <p:embeddedFont>
      <p:font typeface="Montserrat Medium" panose="00000600000000000000" pitchFamily="2" charset="0"/>
      <p:regular r:id="rId13"/>
    </p:embeddedFont>
    <p:embeddedFont>
      <p:font typeface="Poppins Semi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57162">
            <a:off x="6726106" y="-2131970"/>
            <a:ext cx="12950336" cy="14550940"/>
          </a:xfrm>
          <a:custGeom>
            <a:avLst/>
            <a:gdLst/>
            <a:ahLst/>
            <a:cxnLst/>
            <a:rect l="l" t="t" r="r" b="b"/>
            <a:pathLst>
              <a:path w="12950336" h="14550940">
                <a:moveTo>
                  <a:pt x="0" y="0"/>
                </a:moveTo>
                <a:lnTo>
                  <a:pt x="12950337" y="0"/>
                </a:lnTo>
                <a:lnTo>
                  <a:pt x="12950337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5800" y="3277361"/>
            <a:ext cx="17297400" cy="3652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5107"/>
              </a:lnSpc>
            </a:pPr>
            <a:r>
              <a:rPr lang="en-US" sz="72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@@TO$$</a:t>
            </a:r>
          </a:p>
          <a:p>
            <a:pPr algn="just">
              <a:lnSpc>
                <a:spcPts val="15107"/>
              </a:lnSpc>
            </a:pPr>
            <a:endParaRPr lang="en-US" sz="7200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463639" y="8692852"/>
            <a:ext cx="793472" cy="787812"/>
            <a:chOff x="0" y="0"/>
            <a:chExt cx="289003" cy="2869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16735331" y="8904285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04898" y="-1228581"/>
            <a:ext cx="11342303" cy="12744161"/>
          </a:xfrm>
          <a:custGeom>
            <a:avLst/>
            <a:gdLst/>
            <a:ahLst/>
            <a:cxnLst/>
            <a:rect l="l" t="t" r="r" b="b"/>
            <a:pathLst>
              <a:path w="11342303" h="12744161">
                <a:moveTo>
                  <a:pt x="0" y="0"/>
                </a:moveTo>
                <a:lnTo>
                  <a:pt x="11342303" y="0"/>
                </a:lnTo>
                <a:lnTo>
                  <a:pt x="11342303" y="12744162"/>
                </a:lnTo>
                <a:lnTo>
                  <a:pt x="0" y="12744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00334" y="0"/>
            <a:ext cx="9987666" cy="10287000"/>
            <a:chOff x="0" y="0"/>
            <a:chExt cx="26304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30496" cy="2709333"/>
            </a:xfrm>
            <a:custGeom>
              <a:avLst/>
              <a:gdLst/>
              <a:ahLst/>
              <a:cxnLst/>
              <a:rect l="l" t="t" r="r" b="b"/>
              <a:pathLst>
                <a:path w="2630496" h="2709333">
                  <a:moveTo>
                    <a:pt x="0" y="0"/>
                  </a:moveTo>
                  <a:lnTo>
                    <a:pt x="2630496" y="0"/>
                  </a:lnTo>
                  <a:lnTo>
                    <a:pt x="2630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2630496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634561" y="694470"/>
            <a:ext cx="9319212" cy="271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26"/>
              </a:lnSpc>
            </a:pPr>
            <a:r>
              <a:rPr lang="en-US" sz="11224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  <a:p>
            <a:pPr algn="just">
              <a:lnSpc>
                <a:spcPts val="10326"/>
              </a:lnSpc>
            </a:pPr>
            <a:endParaRPr lang="en-US" sz="11224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4561" y="2667552"/>
            <a:ext cx="9319212" cy="1606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712"/>
              </a:lnSpc>
            </a:pPr>
            <a:r>
              <a:rPr lang="en-US" sz="2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@@in$$</a:t>
            </a:r>
          </a:p>
          <a:p>
            <a:pPr algn="just">
              <a:lnSpc>
                <a:spcPts val="6712"/>
              </a:lnSpc>
            </a:pPr>
            <a:endParaRPr lang="en-US" sz="28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465828" y="8470488"/>
            <a:ext cx="793472" cy="787812"/>
            <a:chOff x="0" y="0"/>
            <a:chExt cx="289003" cy="286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16737520" y="8681921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77456" y="3745669"/>
            <a:ext cx="5051342" cy="7488421"/>
            <a:chOff x="0" y="0"/>
            <a:chExt cx="1330395" cy="19722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0395" cy="1972259"/>
            </a:xfrm>
            <a:custGeom>
              <a:avLst/>
              <a:gdLst/>
              <a:ahLst/>
              <a:cxnLst/>
              <a:rect l="l" t="t" r="r" b="b"/>
              <a:pathLst>
                <a:path w="1330395" h="1972259">
                  <a:moveTo>
                    <a:pt x="24522" y="0"/>
                  </a:moveTo>
                  <a:lnTo>
                    <a:pt x="1305872" y="0"/>
                  </a:lnTo>
                  <a:cubicBezTo>
                    <a:pt x="1312376" y="0"/>
                    <a:pt x="1318613" y="2584"/>
                    <a:pt x="1323212" y="7182"/>
                  </a:cubicBezTo>
                  <a:cubicBezTo>
                    <a:pt x="1327811" y="11781"/>
                    <a:pt x="1330395" y="18019"/>
                    <a:pt x="1330395" y="24522"/>
                  </a:cubicBezTo>
                  <a:lnTo>
                    <a:pt x="1330395" y="1947737"/>
                  </a:lnTo>
                  <a:cubicBezTo>
                    <a:pt x="1330395" y="1954240"/>
                    <a:pt x="1327811" y="1960478"/>
                    <a:pt x="1323212" y="1965077"/>
                  </a:cubicBezTo>
                  <a:cubicBezTo>
                    <a:pt x="1318613" y="1969676"/>
                    <a:pt x="1312376" y="1972259"/>
                    <a:pt x="1305872" y="1972259"/>
                  </a:cubicBezTo>
                  <a:lnTo>
                    <a:pt x="24522" y="1972259"/>
                  </a:lnTo>
                  <a:cubicBezTo>
                    <a:pt x="18019" y="1972259"/>
                    <a:pt x="11781" y="1969676"/>
                    <a:pt x="7182" y="1965077"/>
                  </a:cubicBezTo>
                  <a:cubicBezTo>
                    <a:pt x="2584" y="1960478"/>
                    <a:pt x="0" y="1954240"/>
                    <a:pt x="0" y="1947737"/>
                  </a:cubicBezTo>
                  <a:lnTo>
                    <a:pt x="0" y="24522"/>
                  </a:lnTo>
                  <a:cubicBezTo>
                    <a:pt x="0" y="18019"/>
                    <a:pt x="2584" y="11781"/>
                    <a:pt x="7182" y="7182"/>
                  </a:cubicBezTo>
                  <a:cubicBezTo>
                    <a:pt x="11781" y="2584"/>
                    <a:pt x="18019" y="0"/>
                    <a:pt x="2452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330395" cy="1953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9676150">
            <a:off x="8420128" y="-6101311"/>
            <a:ext cx="12463164" cy="14003556"/>
          </a:xfrm>
          <a:custGeom>
            <a:avLst/>
            <a:gdLst/>
            <a:ahLst/>
            <a:cxnLst/>
            <a:rect l="l" t="t" r="r" b="b"/>
            <a:pathLst>
              <a:path w="12463164" h="14003556">
                <a:moveTo>
                  <a:pt x="0" y="0"/>
                </a:moveTo>
                <a:lnTo>
                  <a:pt x="12463164" y="0"/>
                </a:lnTo>
                <a:lnTo>
                  <a:pt x="12463164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07360" y="2682536"/>
            <a:ext cx="10350062" cy="3461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489"/>
              </a:lnSpc>
            </a:pPr>
            <a:r>
              <a:rPr lang="en-US" sz="1249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</a:t>
            </a:r>
          </a:p>
          <a:p>
            <a:pPr algn="just">
              <a:lnSpc>
                <a:spcPts val="13489"/>
              </a:lnSpc>
            </a:pPr>
            <a:endParaRPr lang="en-US" sz="12490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243586" y="4821937"/>
            <a:ext cx="481481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@@PS1T$$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465828" y="8470488"/>
            <a:ext cx="793472" cy="787812"/>
            <a:chOff x="0" y="0"/>
            <a:chExt cx="289003" cy="286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16737520" y="8681921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5243586" y="5943749"/>
            <a:ext cx="527201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76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@@PS1$$                                                    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9C41EFC-DCED-DCFA-1798-B622CA77830F}"/>
              </a:ext>
            </a:extLst>
          </p:cNvPr>
          <p:cNvSpPr txBox="1"/>
          <p:nvPr/>
        </p:nvSpPr>
        <p:spPr>
          <a:xfrm>
            <a:off x="12211479" y="4712613"/>
            <a:ext cx="481481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@@PS2T$$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12A5B21B-25AC-FC11-7A31-24E0CF89176D}"/>
              </a:ext>
            </a:extLst>
          </p:cNvPr>
          <p:cNvSpPr txBox="1"/>
          <p:nvPr/>
        </p:nvSpPr>
        <p:spPr>
          <a:xfrm>
            <a:off x="12241459" y="5749610"/>
            <a:ext cx="527201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76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@@PS1$$                                              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95488">
            <a:off x="8757916" y="-8367023"/>
            <a:ext cx="12463164" cy="14003556"/>
          </a:xfrm>
          <a:custGeom>
            <a:avLst/>
            <a:gdLst/>
            <a:ahLst/>
            <a:cxnLst/>
            <a:rect l="l" t="t" r="r" b="b"/>
            <a:pathLst>
              <a:path w="12463164" h="14003556">
                <a:moveTo>
                  <a:pt x="0" y="0"/>
                </a:moveTo>
                <a:lnTo>
                  <a:pt x="12463164" y="0"/>
                </a:lnTo>
                <a:lnTo>
                  <a:pt x="12463164" y="14003555"/>
                </a:lnTo>
                <a:lnTo>
                  <a:pt x="0" y="1400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32072" y="4902913"/>
            <a:ext cx="5695030" cy="604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928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@@S1$$                                       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465828" y="8470488"/>
            <a:ext cx="793472" cy="787812"/>
            <a:chOff x="0" y="0"/>
            <a:chExt cx="289003" cy="2869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16737520" y="8681921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553444" y="1449749"/>
            <a:ext cx="13984747" cy="1809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876"/>
              </a:lnSpc>
            </a:pPr>
            <a:r>
              <a:rPr lang="en-US" sz="12848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1D80-2E2A-47E2-DACF-BB9735113844}"/>
              </a:ext>
            </a:extLst>
          </p:cNvPr>
          <p:cNvSpPr txBox="1"/>
          <p:nvPr/>
        </p:nvSpPr>
        <p:spPr>
          <a:xfrm>
            <a:off x="3163302" y="3771901"/>
            <a:ext cx="5054200" cy="430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@@S1t$$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62238-01DC-D98E-43CA-D30BEAA43D6F}"/>
              </a:ext>
            </a:extLst>
          </p:cNvPr>
          <p:cNvSpPr txBox="1"/>
          <p:nvPr/>
        </p:nvSpPr>
        <p:spPr>
          <a:xfrm>
            <a:off x="10788506" y="3724547"/>
            <a:ext cx="569503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@@S2t$$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207E91E-5405-A68E-8C7B-596B5027EC1D}"/>
              </a:ext>
            </a:extLst>
          </p:cNvPr>
          <p:cNvSpPr txBox="1"/>
          <p:nvPr/>
        </p:nvSpPr>
        <p:spPr>
          <a:xfrm>
            <a:off x="10788506" y="4902913"/>
            <a:ext cx="5695030" cy="604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928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@@S1$$                                   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57162">
            <a:off x="-7642778" y="-3620120"/>
            <a:ext cx="12463164" cy="14003556"/>
          </a:xfrm>
          <a:custGeom>
            <a:avLst/>
            <a:gdLst/>
            <a:ahLst/>
            <a:cxnLst/>
            <a:rect l="l" t="t" r="r" b="b"/>
            <a:pathLst>
              <a:path w="12463164" h="14003556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69328" y="1328508"/>
            <a:ext cx="15401033" cy="17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489"/>
              </a:lnSpc>
            </a:pPr>
            <a:r>
              <a:rPr lang="en-US" sz="1249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Market Opportunity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463639" y="8692852"/>
            <a:ext cx="793472" cy="787812"/>
            <a:chOff x="0" y="0"/>
            <a:chExt cx="289003" cy="2869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16735331" y="8904285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989420" y="5442341"/>
            <a:ext cx="4552673" cy="3473008"/>
            <a:chOff x="0" y="0"/>
            <a:chExt cx="1339131" cy="10215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9131" cy="1021556"/>
            </a:xfrm>
            <a:custGeom>
              <a:avLst/>
              <a:gdLst/>
              <a:ahLst/>
              <a:cxnLst/>
              <a:rect l="l" t="t" r="r" b="b"/>
              <a:pathLst>
                <a:path w="1339131" h="1021556">
                  <a:moveTo>
                    <a:pt x="0" y="0"/>
                  </a:moveTo>
                  <a:lnTo>
                    <a:pt x="1339131" y="0"/>
                  </a:lnTo>
                  <a:lnTo>
                    <a:pt x="1339131" y="1021556"/>
                  </a:lnTo>
                  <a:lnTo>
                    <a:pt x="0" y="1021556"/>
                  </a:ln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39131" cy="1059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92545" y="5442341"/>
            <a:ext cx="4552673" cy="3473008"/>
            <a:chOff x="0" y="0"/>
            <a:chExt cx="1339131" cy="10215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9131" cy="1021556"/>
            </a:xfrm>
            <a:custGeom>
              <a:avLst/>
              <a:gdLst/>
              <a:ahLst/>
              <a:cxnLst/>
              <a:rect l="l" t="t" r="r" b="b"/>
              <a:pathLst>
                <a:path w="1339131" h="1021556">
                  <a:moveTo>
                    <a:pt x="0" y="0"/>
                  </a:moveTo>
                  <a:lnTo>
                    <a:pt x="1339131" y="0"/>
                  </a:lnTo>
                  <a:lnTo>
                    <a:pt x="1339131" y="1021556"/>
                  </a:lnTo>
                  <a:lnTo>
                    <a:pt x="0" y="1021556"/>
                  </a:ln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39131" cy="1059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95670" y="5442341"/>
            <a:ext cx="4552673" cy="3473008"/>
            <a:chOff x="0" y="0"/>
            <a:chExt cx="1339131" cy="10215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9131" cy="1021556"/>
            </a:xfrm>
            <a:custGeom>
              <a:avLst/>
              <a:gdLst/>
              <a:ahLst/>
              <a:cxnLst/>
              <a:rect l="l" t="t" r="r" b="b"/>
              <a:pathLst>
                <a:path w="1339131" h="1021556">
                  <a:moveTo>
                    <a:pt x="0" y="0"/>
                  </a:moveTo>
                  <a:lnTo>
                    <a:pt x="1339131" y="0"/>
                  </a:lnTo>
                  <a:lnTo>
                    <a:pt x="1339131" y="1021556"/>
                  </a:lnTo>
                  <a:lnTo>
                    <a:pt x="0" y="1021556"/>
                  </a:ln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39131" cy="1059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39600" y="5066102"/>
            <a:ext cx="3920221" cy="752479"/>
            <a:chOff x="0" y="0"/>
            <a:chExt cx="1046853" cy="2213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6853" cy="221335"/>
            </a:xfrm>
            <a:custGeom>
              <a:avLst/>
              <a:gdLst/>
              <a:ahLst/>
              <a:cxnLst/>
              <a:rect l="l" t="t" r="r" b="b"/>
              <a:pathLst>
                <a:path w="1046853" h="221335">
                  <a:moveTo>
                    <a:pt x="0" y="0"/>
                  </a:moveTo>
                  <a:lnTo>
                    <a:pt x="1046853" y="0"/>
                  </a:lnTo>
                  <a:lnTo>
                    <a:pt x="1046853" y="221335"/>
                  </a:lnTo>
                  <a:lnTo>
                    <a:pt x="0" y="2213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46853" cy="259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36475" y="5066102"/>
            <a:ext cx="4089117" cy="752479"/>
            <a:chOff x="0" y="0"/>
            <a:chExt cx="874805" cy="2213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4805" cy="221335"/>
            </a:xfrm>
            <a:custGeom>
              <a:avLst/>
              <a:gdLst/>
              <a:ahLst/>
              <a:cxnLst/>
              <a:rect l="l" t="t" r="r" b="b"/>
              <a:pathLst>
                <a:path w="874805" h="221335">
                  <a:moveTo>
                    <a:pt x="0" y="0"/>
                  </a:moveTo>
                  <a:lnTo>
                    <a:pt x="874805" y="0"/>
                  </a:lnTo>
                  <a:lnTo>
                    <a:pt x="874805" y="221335"/>
                  </a:lnTo>
                  <a:lnTo>
                    <a:pt x="0" y="2213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4805" cy="259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233350" y="5066102"/>
            <a:ext cx="4089117" cy="752479"/>
            <a:chOff x="0" y="0"/>
            <a:chExt cx="874805" cy="2213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4805" cy="221335"/>
            </a:xfrm>
            <a:custGeom>
              <a:avLst/>
              <a:gdLst/>
              <a:ahLst/>
              <a:cxnLst/>
              <a:rect l="l" t="t" r="r" b="b"/>
              <a:pathLst>
                <a:path w="874805" h="221335">
                  <a:moveTo>
                    <a:pt x="0" y="0"/>
                  </a:moveTo>
                  <a:lnTo>
                    <a:pt x="874805" y="0"/>
                  </a:lnTo>
                  <a:lnTo>
                    <a:pt x="874805" y="221335"/>
                  </a:lnTo>
                  <a:lnTo>
                    <a:pt x="0" y="2213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4805" cy="259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36048" y="5191041"/>
            <a:ext cx="3753273" cy="345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@@MO1t$$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22449" y="5165961"/>
            <a:ext cx="3920221" cy="345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@@MO2t$$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93534" y="5204773"/>
            <a:ext cx="3812352" cy="345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@@MO3t$$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33600" y="6267615"/>
            <a:ext cx="4341471" cy="740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16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@@MO1$$</a:t>
            </a:r>
          </a:p>
          <a:p>
            <a:pPr algn="ctr">
              <a:lnSpc>
                <a:spcPts val="2951"/>
              </a:lnSpc>
              <a:spcBef>
                <a:spcPct val="0"/>
              </a:spcBef>
            </a:pPr>
            <a:endParaRPr lang="en-US" sz="1600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010400" y="6219654"/>
            <a:ext cx="4310448" cy="740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16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@@MO2$$</a:t>
            </a:r>
          </a:p>
          <a:p>
            <a:pPr algn="ctr">
              <a:lnSpc>
                <a:spcPts val="2951"/>
              </a:lnSpc>
              <a:spcBef>
                <a:spcPct val="0"/>
              </a:spcBef>
            </a:pPr>
            <a:endParaRPr lang="en-US" sz="1600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887200" y="6221380"/>
            <a:ext cx="4411380" cy="740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160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@@MO3$$</a:t>
            </a:r>
          </a:p>
          <a:p>
            <a:pPr algn="ctr">
              <a:lnSpc>
                <a:spcPts val="2951"/>
              </a:lnSpc>
              <a:spcBef>
                <a:spcPct val="0"/>
              </a:spcBef>
            </a:pPr>
            <a:endParaRPr lang="en-US" sz="1600" b="1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52670" y="4807373"/>
            <a:ext cx="9272490" cy="6058108"/>
            <a:chOff x="0" y="0"/>
            <a:chExt cx="2442137" cy="1595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2137" cy="1595551"/>
            </a:xfrm>
            <a:custGeom>
              <a:avLst/>
              <a:gdLst/>
              <a:ahLst/>
              <a:cxnLst/>
              <a:rect l="l" t="t" r="r" b="b"/>
              <a:pathLst>
                <a:path w="2442137" h="1595551">
                  <a:moveTo>
                    <a:pt x="13359" y="0"/>
                  </a:moveTo>
                  <a:lnTo>
                    <a:pt x="2428778" y="0"/>
                  </a:lnTo>
                  <a:cubicBezTo>
                    <a:pt x="2432321" y="0"/>
                    <a:pt x="2435719" y="1407"/>
                    <a:pt x="2438225" y="3913"/>
                  </a:cubicBezTo>
                  <a:cubicBezTo>
                    <a:pt x="2440730" y="6418"/>
                    <a:pt x="2442137" y="9816"/>
                    <a:pt x="2442137" y="13359"/>
                  </a:cubicBezTo>
                  <a:lnTo>
                    <a:pt x="2442137" y="1582192"/>
                  </a:lnTo>
                  <a:cubicBezTo>
                    <a:pt x="2442137" y="1589570"/>
                    <a:pt x="2436156" y="1595551"/>
                    <a:pt x="2428778" y="1595551"/>
                  </a:cubicBezTo>
                  <a:lnTo>
                    <a:pt x="13359" y="1595551"/>
                  </a:lnTo>
                  <a:cubicBezTo>
                    <a:pt x="5981" y="1595551"/>
                    <a:pt x="0" y="1589570"/>
                    <a:pt x="0" y="1582192"/>
                  </a:cubicBezTo>
                  <a:lnTo>
                    <a:pt x="0" y="13359"/>
                  </a:lnTo>
                  <a:cubicBezTo>
                    <a:pt x="0" y="5981"/>
                    <a:pt x="5981" y="0"/>
                    <a:pt x="13359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442137" cy="1576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583666">
            <a:off x="-5604751" y="-4557266"/>
            <a:ext cx="13476753" cy="15142419"/>
          </a:xfrm>
          <a:custGeom>
            <a:avLst/>
            <a:gdLst/>
            <a:ahLst/>
            <a:cxnLst/>
            <a:rect l="l" t="t" r="r" b="b"/>
            <a:pathLst>
              <a:path w="13476753" h="15142419">
                <a:moveTo>
                  <a:pt x="0" y="0"/>
                </a:moveTo>
                <a:lnTo>
                  <a:pt x="13476753" y="0"/>
                </a:lnTo>
                <a:lnTo>
                  <a:pt x="13476753" y="15142420"/>
                </a:lnTo>
                <a:lnTo>
                  <a:pt x="0" y="1514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68282" y="1124461"/>
            <a:ext cx="9111962" cy="3916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227"/>
              </a:lnSpc>
            </a:pPr>
            <a:r>
              <a:rPr lang="en-US" sz="140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</a:t>
            </a:r>
          </a:p>
          <a:p>
            <a:pPr algn="just">
              <a:lnSpc>
                <a:spcPts val="15227"/>
              </a:lnSpc>
            </a:pPr>
            <a:r>
              <a:rPr lang="en-US" sz="140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33147" y="5385050"/>
            <a:ext cx="11340453" cy="1216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29"/>
              </a:lnSpc>
            </a:pPr>
            <a:r>
              <a:rPr lang="en-US" sz="32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@@B1$$</a:t>
            </a:r>
          </a:p>
          <a:p>
            <a:pPr algn="just">
              <a:lnSpc>
                <a:spcPts val="4929"/>
              </a:lnSpc>
            </a:pPr>
            <a:endParaRPr lang="en-US" sz="32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6465828" y="8470488"/>
            <a:ext cx="793472" cy="787812"/>
            <a:chOff x="0" y="0"/>
            <a:chExt cx="289003" cy="286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16737520" y="8681921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9417015">
            <a:off x="13746763" y="-4777973"/>
            <a:ext cx="6616522" cy="7434294"/>
          </a:xfrm>
          <a:custGeom>
            <a:avLst/>
            <a:gdLst/>
            <a:ahLst/>
            <a:cxnLst/>
            <a:rect l="l" t="t" r="r" b="b"/>
            <a:pathLst>
              <a:path w="6616522" h="7434294">
                <a:moveTo>
                  <a:pt x="0" y="0"/>
                </a:moveTo>
                <a:lnTo>
                  <a:pt x="6616522" y="0"/>
                </a:lnTo>
                <a:lnTo>
                  <a:pt x="6616522" y="7434295"/>
                </a:lnTo>
                <a:lnTo>
                  <a:pt x="0" y="7434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71675"/>
            <a:ext cx="16230600" cy="7286625"/>
            <a:chOff x="0" y="0"/>
            <a:chExt cx="4274726" cy="1919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919111"/>
            </a:xfrm>
            <a:custGeom>
              <a:avLst/>
              <a:gdLst/>
              <a:ahLst/>
              <a:cxnLst/>
              <a:rect l="l" t="t" r="r" b="b"/>
              <a:pathLst>
                <a:path w="4274726" h="1919111">
                  <a:moveTo>
                    <a:pt x="7632" y="0"/>
                  </a:moveTo>
                  <a:lnTo>
                    <a:pt x="4267094" y="0"/>
                  </a:lnTo>
                  <a:cubicBezTo>
                    <a:pt x="4271309" y="0"/>
                    <a:pt x="4274726" y="3417"/>
                    <a:pt x="4274726" y="7632"/>
                  </a:cubicBezTo>
                  <a:lnTo>
                    <a:pt x="4274726" y="1911479"/>
                  </a:lnTo>
                  <a:cubicBezTo>
                    <a:pt x="4274726" y="1915694"/>
                    <a:pt x="4271309" y="1919111"/>
                    <a:pt x="4267094" y="1919111"/>
                  </a:cubicBezTo>
                  <a:lnTo>
                    <a:pt x="7632" y="1919111"/>
                  </a:lnTo>
                  <a:cubicBezTo>
                    <a:pt x="3417" y="1919111"/>
                    <a:pt x="0" y="1915694"/>
                    <a:pt x="0" y="1911479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274726" cy="1900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188061" y="900467"/>
            <a:ext cx="1521818" cy="1259909"/>
            <a:chOff x="0" y="0"/>
            <a:chExt cx="400808" cy="3318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0808" cy="331828"/>
            </a:xfrm>
            <a:custGeom>
              <a:avLst/>
              <a:gdLst/>
              <a:ahLst/>
              <a:cxnLst/>
              <a:rect l="l" t="t" r="r" b="b"/>
              <a:pathLst>
                <a:path w="400808" h="331828">
                  <a:moveTo>
                    <a:pt x="81397" y="0"/>
                  </a:moveTo>
                  <a:lnTo>
                    <a:pt x="319411" y="0"/>
                  </a:lnTo>
                  <a:cubicBezTo>
                    <a:pt x="340999" y="0"/>
                    <a:pt x="361703" y="8576"/>
                    <a:pt x="376967" y="23840"/>
                  </a:cubicBezTo>
                  <a:cubicBezTo>
                    <a:pt x="392232" y="39105"/>
                    <a:pt x="400808" y="59809"/>
                    <a:pt x="400808" y="81397"/>
                  </a:cubicBezTo>
                  <a:lnTo>
                    <a:pt x="400808" y="250431"/>
                  </a:lnTo>
                  <a:cubicBezTo>
                    <a:pt x="400808" y="272019"/>
                    <a:pt x="392232" y="292723"/>
                    <a:pt x="376967" y="307987"/>
                  </a:cubicBezTo>
                  <a:cubicBezTo>
                    <a:pt x="361703" y="323252"/>
                    <a:pt x="340999" y="331828"/>
                    <a:pt x="319411" y="331828"/>
                  </a:cubicBezTo>
                  <a:lnTo>
                    <a:pt x="81397" y="331828"/>
                  </a:lnTo>
                  <a:cubicBezTo>
                    <a:pt x="36442" y="331828"/>
                    <a:pt x="0" y="295385"/>
                    <a:pt x="0" y="250431"/>
                  </a:cubicBezTo>
                  <a:lnTo>
                    <a:pt x="0" y="81397"/>
                  </a:lnTo>
                  <a:cubicBezTo>
                    <a:pt x="0" y="59809"/>
                    <a:pt x="8576" y="39105"/>
                    <a:pt x="23840" y="23840"/>
                  </a:cubicBezTo>
                  <a:cubicBezTo>
                    <a:pt x="39105" y="8576"/>
                    <a:pt x="59809" y="0"/>
                    <a:pt x="81397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400808" cy="31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43372" y="7940581"/>
            <a:ext cx="793472" cy="787812"/>
            <a:chOff x="0" y="0"/>
            <a:chExt cx="289003" cy="286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16015064" y="8152014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0" y="0"/>
                </a:lnTo>
                <a:lnTo>
                  <a:pt x="270060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2122308" y="2642882"/>
            <a:ext cx="8198722" cy="122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82"/>
              </a:lnSpc>
            </a:pPr>
            <a:r>
              <a:rPr lang="en-US" sz="937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Our Team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140108" y="-19050"/>
            <a:ext cx="1182271" cy="1028700"/>
            <a:chOff x="0" y="0"/>
            <a:chExt cx="311380" cy="2709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1380" cy="270933"/>
            </a:xfrm>
            <a:custGeom>
              <a:avLst/>
              <a:gdLst/>
              <a:ahLst/>
              <a:cxnLst/>
              <a:rect l="l" t="t" r="r" b="b"/>
              <a:pathLst>
                <a:path w="311380" h="270933">
                  <a:moveTo>
                    <a:pt x="104774" y="0"/>
                  </a:moveTo>
                  <a:lnTo>
                    <a:pt x="206607" y="0"/>
                  </a:lnTo>
                  <a:cubicBezTo>
                    <a:pt x="264471" y="0"/>
                    <a:pt x="311380" y="46909"/>
                    <a:pt x="311380" y="104774"/>
                  </a:cubicBezTo>
                  <a:lnTo>
                    <a:pt x="311380" y="166160"/>
                  </a:lnTo>
                  <a:cubicBezTo>
                    <a:pt x="311380" y="224025"/>
                    <a:pt x="264471" y="270933"/>
                    <a:pt x="206607" y="270933"/>
                  </a:cubicBezTo>
                  <a:lnTo>
                    <a:pt x="104774" y="270933"/>
                  </a:lnTo>
                  <a:cubicBezTo>
                    <a:pt x="46909" y="270933"/>
                    <a:pt x="0" y="224025"/>
                    <a:pt x="0" y="166160"/>
                  </a:cubicBezTo>
                  <a:lnTo>
                    <a:pt x="0" y="104774"/>
                  </a:lnTo>
                  <a:cubicBezTo>
                    <a:pt x="0" y="46909"/>
                    <a:pt x="46909" y="0"/>
                    <a:pt x="104774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311380" cy="251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22308" y="4243272"/>
            <a:ext cx="3492808" cy="3321567"/>
            <a:chOff x="0" y="0"/>
            <a:chExt cx="1912521" cy="18187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3441473" y="6362185"/>
            <a:ext cx="2698717" cy="832397"/>
            <a:chOff x="0" y="0"/>
            <a:chExt cx="900225" cy="2776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0225" cy="277667"/>
            </a:xfrm>
            <a:custGeom>
              <a:avLst/>
              <a:gdLst/>
              <a:ahLst/>
              <a:cxnLst/>
              <a:rect l="l" t="t" r="r" b="b"/>
              <a:pathLst>
                <a:path w="900225" h="277667">
                  <a:moveTo>
                    <a:pt x="0" y="0"/>
                  </a:moveTo>
                  <a:lnTo>
                    <a:pt x="900225" y="0"/>
                  </a:lnTo>
                  <a:lnTo>
                    <a:pt x="900225" y="277667"/>
                  </a:lnTo>
                  <a:lnTo>
                    <a:pt x="0" y="27766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00225" cy="31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83822" y="4243272"/>
            <a:ext cx="3492808" cy="3321567"/>
            <a:chOff x="0" y="0"/>
            <a:chExt cx="1912521" cy="181875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8702987" y="6362185"/>
            <a:ext cx="2698717" cy="832397"/>
            <a:chOff x="0" y="0"/>
            <a:chExt cx="900225" cy="2776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00225" cy="277667"/>
            </a:xfrm>
            <a:custGeom>
              <a:avLst/>
              <a:gdLst/>
              <a:ahLst/>
              <a:cxnLst/>
              <a:rect l="l" t="t" r="r" b="b"/>
              <a:pathLst>
                <a:path w="900225" h="277667">
                  <a:moveTo>
                    <a:pt x="0" y="0"/>
                  </a:moveTo>
                  <a:lnTo>
                    <a:pt x="900225" y="0"/>
                  </a:lnTo>
                  <a:lnTo>
                    <a:pt x="900225" y="277667"/>
                  </a:lnTo>
                  <a:lnTo>
                    <a:pt x="0" y="27766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00225" cy="31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848645" y="4243272"/>
            <a:ext cx="3492808" cy="3321567"/>
            <a:chOff x="0" y="0"/>
            <a:chExt cx="1912521" cy="181875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2520" cy="1818756"/>
            </a:xfrm>
            <a:custGeom>
              <a:avLst/>
              <a:gdLst/>
              <a:ahLst/>
              <a:cxnLst/>
              <a:rect l="l" t="t" r="r" b="b"/>
              <a:pathLst>
                <a:path w="1912520" h="1818756">
                  <a:moveTo>
                    <a:pt x="0" y="0"/>
                  </a:moveTo>
                  <a:lnTo>
                    <a:pt x="1912520" y="0"/>
                  </a:lnTo>
                  <a:lnTo>
                    <a:pt x="1912520" y="1818756"/>
                  </a:lnTo>
                  <a:lnTo>
                    <a:pt x="0" y="1818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4167810" y="6362185"/>
            <a:ext cx="2698717" cy="832397"/>
            <a:chOff x="0" y="0"/>
            <a:chExt cx="900225" cy="2776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00225" cy="277667"/>
            </a:xfrm>
            <a:custGeom>
              <a:avLst/>
              <a:gdLst/>
              <a:ahLst/>
              <a:cxnLst/>
              <a:rect l="l" t="t" r="r" b="b"/>
              <a:pathLst>
                <a:path w="900225" h="277667">
                  <a:moveTo>
                    <a:pt x="0" y="0"/>
                  </a:moveTo>
                  <a:lnTo>
                    <a:pt x="900225" y="0"/>
                  </a:lnTo>
                  <a:lnTo>
                    <a:pt x="900225" y="277667"/>
                  </a:lnTo>
                  <a:lnTo>
                    <a:pt x="0" y="27766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50000">
                  <a:srgbClr val="2376D4">
                    <a:alpha val="10000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900225" cy="315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572994" y="6537032"/>
            <a:ext cx="1567196" cy="40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@@T1$$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778839" y="6548270"/>
            <a:ext cx="1567196" cy="40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@@T2$$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041962" y="6548270"/>
            <a:ext cx="1567196" cy="403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2304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@@T3$$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97193">
            <a:off x="-5534517" y="-4529180"/>
            <a:ext cx="9510152" cy="10685564"/>
          </a:xfrm>
          <a:custGeom>
            <a:avLst/>
            <a:gdLst/>
            <a:ahLst/>
            <a:cxnLst/>
            <a:rect l="l" t="t" r="r" b="b"/>
            <a:pathLst>
              <a:path w="9510152" h="10685564">
                <a:moveTo>
                  <a:pt x="0" y="0"/>
                </a:moveTo>
                <a:lnTo>
                  <a:pt x="9510152" y="0"/>
                </a:lnTo>
                <a:lnTo>
                  <a:pt x="9510152" y="10685565"/>
                </a:lnTo>
                <a:lnTo>
                  <a:pt x="0" y="10685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11239"/>
            <a:ext cx="10998162" cy="388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107"/>
              </a:lnSpc>
            </a:pPr>
            <a:r>
              <a:rPr lang="en-US" sz="1398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Contact Information</a:t>
            </a:r>
          </a:p>
        </p:txBody>
      </p:sp>
      <p:sp>
        <p:nvSpPr>
          <p:cNvPr id="4" name="Freeform 4"/>
          <p:cNvSpPr/>
          <p:nvPr/>
        </p:nvSpPr>
        <p:spPr>
          <a:xfrm rot="4677225">
            <a:off x="9842329" y="-3550223"/>
            <a:ext cx="12950336" cy="14550940"/>
          </a:xfrm>
          <a:custGeom>
            <a:avLst/>
            <a:gdLst/>
            <a:ahLst/>
            <a:cxnLst/>
            <a:rect l="l" t="t" r="r" b="b"/>
            <a:pathLst>
              <a:path w="12950336" h="14550940">
                <a:moveTo>
                  <a:pt x="0" y="0"/>
                </a:moveTo>
                <a:lnTo>
                  <a:pt x="12950336" y="0"/>
                </a:lnTo>
                <a:lnTo>
                  <a:pt x="12950336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2108" y="6349456"/>
            <a:ext cx="11028523" cy="57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7"/>
              </a:lnSpc>
            </a:pPr>
            <a:r>
              <a:rPr lang="en-US" sz="346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@@AD$$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E5BF2-7A42-C1CB-3143-EE8C62D8AF16}"/>
              </a:ext>
            </a:extLst>
          </p:cNvPr>
          <p:cNvSpPr txBox="1"/>
          <p:nvPr/>
        </p:nvSpPr>
        <p:spPr>
          <a:xfrm>
            <a:off x="1232107" y="7692497"/>
            <a:ext cx="11028523" cy="57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7"/>
              </a:lnSpc>
            </a:pPr>
            <a:r>
              <a:rPr lang="en-US" sz="346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@@CD$$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77</Words>
  <Application>Microsoft Office PowerPoint</Application>
  <PresentationFormat>Custom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DM Sans Bold</vt:lpstr>
      <vt:lpstr>DM Sans</vt:lpstr>
      <vt:lpstr>Arial</vt:lpstr>
      <vt:lpstr>Calibri</vt:lpstr>
      <vt:lpstr>Poppins Semi-Bold</vt:lpstr>
      <vt:lpstr>Montserrat 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 2</dc:title>
  <cp:lastModifiedBy>santhoshmrs2004@outlook.com</cp:lastModifiedBy>
  <cp:revision>13</cp:revision>
  <dcterms:created xsi:type="dcterms:W3CDTF">2006-08-16T00:00:00Z</dcterms:created>
  <dcterms:modified xsi:type="dcterms:W3CDTF">2024-12-01T09:35:13Z</dcterms:modified>
  <dc:identifier>DAGX9XKDmy4</dc:identifier>
</cp:coreProperties>
</file>